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190791-5CA9-4505-862B-FA09F3A7F9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A0C43A4-4E95-4586-9373-31C46BEC01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592EE36-C130-4871-89E9-EF70AFC3A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8C698AB-A8D2-4FA9-AEAE-1481786D2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0D921E9-561A-4B88-93BC-0DF5C74EA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7858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EC9024-CC1E-432F-838A-72106D614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EBA25DF-C1AB-45D7-A0EB-45D61B818D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EBF0D01-7B18-4232-AC39-7055703C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3CB4A0-13FE-48B3-AD3F-E882E0E2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8E65551-CDD3-4486-84AC-4FCC871B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4536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3E7F7F8-8E99-40CE-AFB0-14D775857F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70B3801-29B9-437D-8B8B-0848F2B3D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F2A9FFB-2109-45A5-8D20-4F624DCDD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6BC3F63-3AAD-4261-8A77-832810E5A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B4EC547-D497-4022-8137-21E260A99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1235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F3EAB2-507D-449F-AE4F-1E5C514A5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E33D461-5D5E-4875-929A-2299B41FD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906EE3-1B03-4805-8540-047DEE988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FC476AE-A8F1-4C4F-8839-27AD6A8A8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46DAD7D-E4CD-470C-8355-687E005A1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0006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D21AC9-5DB0-43C2-B9E6-4B832D051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7928AA8-0050-4C95-8390-0E25A675C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1EB20DE-A786-4AC3-9BE6-8EDB09C30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AC7790C-905D-4D7D-A799-55299AE58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835462-7EE7-4621-81F4-1119966FD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7693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0F2398-15DD-4AE2-82FF-B84D4E062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16C9C9-4AD4-4AB6-9775-CE3555B3C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BDAE588-8BB0-4B4C-A5C1-B155BF0253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CE344EF-F6D3-4117-B854-21763572A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4885D4F-575C-4FCE-A7D0-A52C8F27B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5DCAC6B-8694-4753-939B-484360D72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512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87273B-872E-4D69-8676-A12EE1C45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508FF14-3005-41AA-ACD4-F76CAF16D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8903C05-D44E-4FF9-931D-AEEA89B8F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AB6467C-C8DD-402A-A408-CEB787BB9D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E7F5371-2F39-4174-90DC-6A57093BC9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D02DC0AF-6F19-436D-BAEB-4D79E8806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BE712685-C409-42F3-BF25-F70019654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31D64AC-484D-43CC-A61B-E9F486AE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7078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E59F65-4A40-4CE5-B406-CD0A75698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FCF1039-B916-47F7-A678-137829C72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7B9A933-6CA1-4122-9036-4E87DEFB7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1D7FC53-D935-4A15-B661-0896E59E5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2159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B04F3C0-E0A2-4477-8807-B7E31D842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ABBFCC-B2DC-4A24-B1B9-E3A58E2F1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55F6680-39C0-463C-8D47-3820C8669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572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BAC9C5-6086-4521-B5DD-EE2063EE8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CCE2173-989A-4D0D-8E88-D8927B997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84A6E82-9CE0-4361-8D1F-E21137E29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A440410-1B70-4112-98C7-88E391F93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6C74FE6-6AD2-4DE2-8545-43A0B30B8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664ECC6-29F8-4C50-8F6B-DDA9D21EF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2958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CB8CB7-CB07-463A-81EB-FE5DBEA5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7D54C6F-36CE-45E7-89CD-D1D87D3CAF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7F4931C-38C3-4967-9C68-C1C5CD8B1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AB4D8F4-789C-4664-8C9C-04892C4B3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3FE1A06-41D1-49B8-BA19-B93665F67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965C7B4-2356-411C-B202-A4198296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8299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6C54942-156A-4134-8DEE-1C014BC13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7AA61D9-C0C0-4B66-B4EA-69CE9054E5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1FC62E3-84C4-4EC9-857A-75A25BDCE6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18625-66DD-4EB4-A894-B930CC0952C9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9EED996-0733-440B-9F83-DB283978A4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9E586AB-7059-4456-9D4D-0494E07DB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09E79-334A-42B0-8B40-6BF710EB4D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4605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BF6D31D9-8789-4A1B-A39A-365355894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623" y="0"/>
            <a:ext cx="91967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918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4EACC74A-3B3E-45AD-B159-3142D836B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856" y="0"/>
            <a:ext cx="91862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827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DC85219-259D-4109-93FC-A8BE40AA2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524" y="0"/>
            <a:ext cx="92189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421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821F4A1-128E-44D5-B1E1-A3C4E4F03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303" y="0"/>
            <a:ext cx="91613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556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C062732-2117-4747-85F8-AC6CDDB0B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830" y="0"/>
            <a:ext cx="91663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296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4FA968E-6A6F-486A-B844-65F6D4BA6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282" y="0"/>
            <a:ext cx="92414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28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2AE172D-EE30-4E32-A878-C4A74160B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326" y="0"/>
            <a:ext cx="92313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0650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211ACFC-ED5A-4AAC-AB12-72C458E36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291" y="0"/>
            <a:ext cx="92714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747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C3B8C95-8319-4556-B437-F120C341C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776" y="0"/>
            <a:ext cx="92264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934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2E8A57A-5063-4811-AB8C-09589EFDD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514" y="0"/>
            <a:ext cx="91889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46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49176D5-48DE-49A3-A944-9ACB2BC28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60" y="0"/>
            <a:ext cx="92212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39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7BCB921-C75A-44BE-AF7E-A2331A606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073" y="0"/>
            <a:ext cx="91498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395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F3DD5BB-1AB2-4A03-B422-876CFBB65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394" y="0"/>
            <a:ext cx="92012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551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4A6F5A70-49E1-479D-8C46-C9255849A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856" y="0"/>
            <a:ext cx="91862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2558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2DE6757-B359-4CF5-97D2-B28D459E0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838" y="0"/>
            <a:ext cx="92063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9366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D26CADA0-0540-4A56-9879-407CAF523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125" y="0"/>
            <a:ext cx="9193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8712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FAFBB31-33A8-4885-A939-6559438EF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911" y="0"/>
            <a:ext cx="92261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87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4FD95141-01AA-4C63-88D2-FC935DC9C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848" y="0"/>
            <a:ext cx="91763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59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8A38E4B-D70E-4136-BD58-D672BB01B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61" y="0"/>
            <a:ext cx="9170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70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89A66FD-01DF-4C2A-8FA0-5A682C1CD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125" y="0"/>
            <a:ext cx="9193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137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4C78131-BD7D-42C1-9ABC-9331FDCB3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583" y="0"/>
            <a:ext cx="92388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103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DA76040D-D229-4BEA-BD00-4779686A0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678" y="0"/>
            <a:ext cx="9126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645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98C22DF-7148-44B5-8B3C-B7CF4C803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117" y="0"/>
            <a:ext cx="92037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70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B3CA7D5-1F9F-4C52-98DF-36D4C6D56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588" y="0"/>
            <a:ext cx="91888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33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8C40BFB-AA3C-4BA0-B308-CC1587BD6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662" y="0"/>
            <a:ext cx="92086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8781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Widescreen</PresentationFormat>
  <Paragraphs>0</Paragraphs>
  <Slides>25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Francesco Fattorusso</dc:creator>
  <cp:lastModifiedBy>Francesco Fattorusso</cp:lastModifiedBy>
  <cp:revision>1</cp:revision>
  <dcterms:created xsi:type="dcterms:W3CDTF">2021-11-29T10:51:15Z</dcterms:created>
  <dcterms:modified xsi:type="dcterms:W3CDTF">2021-11-29T11:09:06Z</dcterms:modified>
</cp:coreProperties>
</file>

<file path=docProps/thumbnail.jpeg>
</file>